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F774363-EAC2-4AB5-AF36-2B5BD74E9D01}" type="datetimeFigureOut">
              <a:rPr lang="es-MX" smtClean="0"/>
              <a:t>21/02/2018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PVU%20SRP.pptx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hyperlink" Target="Cumplimiento%20de%20Metas%20a%20sem%2052%20%202017-2222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8870"/>
            <a:ext cx="1816988" cy="1209237"/>
          </a:xfrm>
          <a:prstGeom prst="rect">
            <a:avLst/>
          </a:prstGeom>
        </p:spPr>
      </p:pic>
      <p:pic>
        <p:nvPicPr>
          <p:cNvPr id="9" name="Picture 8" descr="im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8690" y="46746"/>
            <a:ext cx="926029" cy="9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5 Rectángulo"/>
          <p:cNvSpPr/>
          <p:nvPr/>
        </p:nvSpPr>
        <p:spPr>
          <a:xfrm>
            <a:off x="2461562" y="4525717"/>
            <a:ext cx="464472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dirty="0" smtClean="0">
                <a:ln w="0"/>
                <a:solidFill>
                  <a:srgbClr val="FF9900"/>
                </a:solidFill>
                <a:effectLst>
                  <a:reflection blurRad="6350" stA="53000" endA="300" endPos="35500" dir="5400000" sy="-90000" algn="bl" rotWithShape="0"/>
                </a:effectLst>
                <a:latin typeface="+mj-lt"/>
              </a:rPr>
              <a:t>CEVE 2018</a:t>
            </a:r>
            <a:endParaRPr lang="es-ES" sz="6600" dirty="0">
              <a:ln w="0"/>
              <a:solidFill>
                <a:srgbClr val="FF9900"/>
              </a:solidFill>
              <a:effectLst>
                <a:reflection blurRad="6350" stA="53000" endA="300" endPos="35500" dir="5400000" sy="-90000" algn="bl" rotWithShape="0"/>
              </a:effectLst>
              <a:latin typeface="+mj-lt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3140809" y="521690"/>
            <a:ext cx="2451313" cy="424731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7000" dirty="0" smtClean="0">
                <a:ln w="0"/>
                <a:solidFill>
                  <a:srgbClr val="FF99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Californian FB" panose="0207040306080B030204" pitchFamily="18" charset="0"/>
              </a:rPr>
              <a:t>II</a:t>
            </a:r>
            <a:endParaRPr lang="es-ES" sz="27000" dirty="0">
              <a:ln w="0"/>
              <a:solidFill>
                <a:srgbClr val="FF99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latin typeface="Californian FB" panose="0207040306080B0302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250" y="233041"/>
            <a:ext cx="1704118" cy="62167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4197" y="4086420"/>
            <a:ext cx="1095103" cy="10125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288" y="1988840"/>
            <a:ext cx="1954157" cy="6692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450" y="4508815"/>
            <a:ext cx="1540744" cy="493897"/>
          </a:xfrm>
          <a:prstGeom prst="rect">
            <a:avLst/>
          </a:prstGeom>
        </p:spPr>
      </p:pic>
      <p:sp>
        <p:nvSpPr>
          <p:cNvPr id="14" name="19 Redondear rectángulo de esquina diagonal">
            <a:hlinkClick r:id="rId8" action="ppaction://hlinkpres?slideindex=1&amp;slidetitle="/>
          </p:cNvPr>
          <p:cNvSpPr/>
          <p:nvPr/>
        </p:nvSpPr>
        <p:spPr>
          <a:xfrm>
            <a:off x="4654121" y="6057228"/>
            <a:ext cx="2020362" cy="579357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</a:rPr>
              <a:t>SRP</a:t>
            </a:r>
            <a:endParaRPr lang="es-MX" sz="1400" b="1" dirty="0">
              <a:solidFill>
                <a:schemeClr val="bg1"/>
              </a:solidFill>
            </a:endParaRPr>
          </a:p>
        </p:txBody>
      </p:sp>
      <p:sp>
        <p:nvSpPr>
          <p:cNvPr id="15" name="19 Redondear rectángulo de esquina diagonal">
            <a:hlinkClick r:id="rId9" action="ppaction://hlinkpres?slideindex=1&amp;slidetitle="/>
          </p:cNvPr>
          <p:cNvSpPr/>
          <p:nvPr/>
        </p:nvSpPr>
        <p:spPr>
          <a:xfrm>
            <a:off x="7031240" y="6097154"/>
            <a:ext cx="2020362" cy="579357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</a:rPr>
              <a:t>METAS</a:t>
            </a:r>
            <a:endParaRPr lang="es-MX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0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564</TotalTime>
  <Words>5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Californian FB</vt:lpstr>
      <vt:lpstr>Century Gothic</vt:lpstr>
      <vt:lpstr>Courier New</vt:lpstr>
      <vt:lpstr>Palatino Linotype</vt:lpstr>
      <vt:lpstr>Ejecutivo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Netbeans</dc:creator>
  <cp:lastModifiedBy>Otro</cp:lastModifiedBy>
  <cp:revision>60</cp:revision>
  <dcterms:created xsi:type="dcterms:W3CDTF">2012-08-15T13:43:33Z</dcterms:created>
  <dcterms:modified xsi:type="dcterms:W3CDTF">2018-02-21T15:57:43Z</dcterms:modified>
</cp:coreProperties>
</file>